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67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3" r:id="rId13"/>
    <p:sldId id="274" r:id="rId14"/>
    <p:sldId id="275" r:id="rId15"/>
    <p:sldId id="270" r:id="rId16"/>
    <p:sldId id="271" r:id="rId17"/>
    <p:sldId id="272" r:id="rId18"/>
    <p:sldId id="266" r:id="rId19"/>
    <p:sldId id="267" r:id="rId20"/>
    <p:sldId id="268" r:id="rId21"/>
    <p:sldId id="269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2" r:id="rId38"/>
    <p:sldId id="299" r:id="rId39"/>
    <p:sldId id="291" r:id="rId40"/>
    <p:sldId id="293" r:id="rId41"/>
    <p:sldId id="294" r:id="rId42"/>
    <p:sldId id="295" r:id="rId43"/>
    <p:sldId id="296" r:id="rId44"/>
    <p:sldId id="297" r:id="rId45"/>
    <p:sldId id="298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3" r:id="rId64"/>
    <p:sldId id="324" r:id="rId65"/>
    <p:sldId id="325" r:id="rId66"/>
    <p:sldId id="326" r:id="rId67"/>
    <p:sldId id="327" r:id="rId68"/>
    <p:sldId id="328" r:id="rId69"/>
    <p:sldId id="329" r:id="rId70"/>
    <p:sldId id="330" r:id="rId71"/>
    <p:sldId id="331" r:id="rId72"/>
    <p:sldId id="332" r:id="rId73"/>
    <p:sldId id="310" r:id="rId74"/>
    <p:sldId id="311" r:id="rId75"/>
    <p:sldId id="333" r:id="rId76"/>
    <p:sldId id="334" r:id="rId77"/>
    <p:sldId id="335" r:id="rId78"/>
    <p:sldId id="336" r:id="rId79"/>
    <p:sldId id="337" r:id="rId80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46890-805E-EC95-3532-BCF6F26DE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100C91-1DE9-F124-DF2A-4A1571423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63B217-5784-65ED-53BD-042C1431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86FB84-919F-35D3-36AE-D396CA0C4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40EAC-3C4D-3738-2205-4C470FBD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442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42BBB-CED2-7B35-AC5B-EB54CE73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6E19A2-D444-2472-50B2-8D2548D27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59C6D0-A61B-6F1B-DA68-979D1E71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F851CE-49FB-C3E4-94B9-FF928C15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F6027C-9C6F-9B01-6C21-32E733C5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1554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916D79-19D2-83E8-225B-073898F09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0525B8-0604-9192-A27B-F88E0458D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C7665-082D-D164-BB10-29388451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ED1F35-58BD-6186-2A58-22586B3F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636AE-78A9-9950-FCC4-4D6754EB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928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B62CE-1D35-64D0-99DF-A4CB8D4FE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33039D-8870-D573-BFEF-08A791DC2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A65A35-C784-F3FD-D430-CA21BCF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D306F-0E30-1D0B-6B38-EE532BE8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232500-D276-39B6-A5A3-155B26DC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75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1BC5F-3CD5-3ACD-E7B7-3DDD90D6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A47797-04FB-84C2-1C5B-3316C9359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393D8A-16B4-9109-1F48-043EAFF9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50F5CC-19DF-8268-06CC-C101B2F6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799098-FD29-3198-F00A-0F36C58F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26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B1EC0-9084-CD28-8350-5A1BF5F8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17DE2D-CF12-30EF-3984-8F3EDD437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AE4CAA-8D8F-4CE9-28D4-D1032A857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6F59F6-3784-A861-5469-B6DB0725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9795E1-1D6E-3FBA-48F6-1947130D3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6E7EB9-837E-3147-3400-5BBB032C6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291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F7986-9581-DD6C-D473-5A64166B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7B128C-0B1C-8F44-2C01-17F7AFE4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ABE8C2-7272-DCA6-90CD-1B962B4D4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6D59E8-925A-847C-98DD-15FF203B0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E70973-8EE2-AF1C-EED7-F268F81C3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5D705B-2A68-887F-00E1-4C3F9DB0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4BE9B48-BB55-483C-218A-CBABEADD5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DE83CE9-BAA0-C572-3497-80486A60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293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E1C83-0630-1510-2877-C0ABA7F2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E8F8F1-66F6-7050-89D8-A744C7DEF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B1056-0F23-2C13-E6F0-B2A45B06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F65B0B-33D8-618F-159C-EEF6983E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531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301C94D-16F3-DF78-5A01-C6E8F8FA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AA52B8E-B6D2-ABF7-17AF-BCD9057F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7C72A2-6EAF-1CA7-4243-C4A33584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132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6208C-5384-9196-E664-3DF89C98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60DA08-66E9-E172-033A-8C586152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468300-C524-1800-B101-1A5D430B5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8A4FD8-31A2-D1E0-EC39-F8140269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261D76-F079-01EE-49DA-8A8B162E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262FD4-8352-1552-C912-C00C175A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495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F7909-2FEB-F02A-4868-925423E6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052AED-049D-BF69-A639-816F38538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A83597-1D3E-8BBC-2D93-C7132697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5B4C13-33C5-BC7D-8C5D-173A56CC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355039-455F-8B75-27E3-F41E9EE1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739EDF-B06A-C463-1E3E-ECF624C8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532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DF1B53-30EB-0052-54CA-C3E9D0C8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A6B11B-FA86-A2C1-E68A-C2F3D7F8B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084AA8-7110-7D5D-C628-617258061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8140E0-67B3-D882-76AE-257EE3B15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AF2A4-E6ED-B921-AD9C-765F62A2D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286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45502A3-05A7-5F28-5F56-05297167593D}"/>
              </a:ext>
            </a:extLst>
          </p:cNvPr>
          <p:cNvSpPr/>
          <p:nvPr/>
        </p:nvSpPr>
        <p:spPr>
          <a:xfrm>
            <a:off x="2809504" y="323888"/>
            <a:ext cx="47275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Máquina Virtual</a:t>
            </a:r>
          </a:p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MASTER…</a:t>
            </a:r>
          </a:p>
        </p:txBody>
      </p:sp>
    </p:spTree>
    <p:extLst>
      <p:ext uri="{BB962C8B-B14F-4D97-AF65-F5344CB8AC3E}">
        <p14:creationId xmlns:p14="http://schemas.microsoft.com/office/powerpoint/2010/main" val="17849246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F95AA2-56C5-6EA3-C922-D1082FD2F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FADF730-7D8A-33D7-4C00-945A92A1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089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9144580-2604-4191-FD84-F6D5CC5EC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268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51BD86F-031F-F670-8EA0-B242A78B3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01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4BCD46-1B58-FF5C-364B-9795FEBED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9991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0093DE6-990F-065A-AA5E-D6F18790F9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68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B5F65A-F8EA-101B-55C8-F25029F8B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144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B47E2C-0A14-F34F-1063-1C8D940CF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59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A734A59-F4EA-A371-56A0-FEB3FCC0EB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10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058E29-FD30-A225-8C7A-0F88C7AD8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956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C390D7-DC89-88D9-3896-EBF36EDA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4" y="364088"/>
            <a:ext cx="4076700" cy="4095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DB00E8-E8FD-2745-AA72-4F41FCA9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91" y="718651"/>
            <a:ext cx="4076700" cy="40957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ACC592-6B21-1A66-2CBF-69FE9E88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17" y="2299996"/>
            <a:ext cx="40957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6626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25FA84-B9B0-BA42-F9DD-A5B1FF4564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0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139235-FD90-F6F9-A9B4-CE28780EF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16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FE42534-4D38-D111-37B3-253A6401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347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40663BC-7026-6F21-A1DF-9EC1716A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3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E84B609-9D03-DA23-306D-756A73E96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6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BEE0E00-508B-68F2-E34E-EA489330A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306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9F4A4B-4FDE-8FEB-D17C-A195783D5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9873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539805-DAFE-DD49-096E-B0FB3B18F6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147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B6F3D4-9628-8279-828F-B2D3CB5C0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992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541BEC-286D-F4C8-1E83-74B75A306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552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25FB15-7ACB-0ED7-B61B-6AB76D2E8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083" y="224129"/>
            <a:ext cx="4076700" cy="40957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459D5D6-73A9-F8B3-C7F9-3E6784285F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338" y="1618958"/>
            <a:ext cx="4095750" cy="410527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EA17EDA0-5817-B564-E024-D41105A41E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4034" y="2687411"/>
            <a:ext cx="4076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4690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CF709A3-6D67-BF6D-1143-4CDDD5AE0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239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7447DEA-CD77-656F-B583-CDD893F85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9677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4358524-18C2-789C-00F6-4A7951011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128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8E3D2B2-E66B-FBF8-09AA-4F7E95CED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680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CF6C87F-2AC7-86FA-BC85-78F26CD10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52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025A71-7E7C-2EFD-07DB-3594C2CE8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279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0EF5E93-3254-6557-99C4-AFBF55295F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518"/>
            <a:ext cx="12192000" cy="654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10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10A5DCC-5A09-4820-9CA1-B100AFB8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37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3CF04A3-8E36-EBDC-B683-9450D4032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812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CBF3C82-6109-73FF-9EC1-75497109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02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92DBE6-8430-5438-0C8C-777CC18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76" y="168146"/>
            <a:ext cx="4076700" cy="40957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079F2A-AE3E-2C0A-98F2-17BC6C277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24" y="1894309"/>
            <a:ext cx="4076700" cy="4095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8F8BB2-F9CA-F1B8-17C9-63191696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24" y="2678080"/>
            <a:ext cx="4076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116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35E239C-5F5C-E8C2-63AE-57896C5A9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9577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F5E044-A0F5-A1FA-D6DA-83AB52BF1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116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CD4FBE-F998-515E-785C-156AA27C8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865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720367-8068-119E-20F2-985794A68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6672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651AA91-3F34-15AD-179F-91AF2D591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907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7078ECC-41E7-A561-2ACA-5E6F5EA21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852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B8C13BF-3202-4564-C641-21F6F49AF2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5287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5039FFD-2C84-47A4-1610-E8AD2AB0E5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635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52F1F3F-BCC0-9B46-9D13-86047101A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8509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4BB5E6-4371-D2EA-EB6E-4F35AA2F4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01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05CEF8-1246-005C-0FD1-6573C6C6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3" y="84170"/>
            <a:ext cx="4076700" cy="40957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4E497C7-E362-9249-74AE-C36D0192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20" y="1446439"/>
            <a:ext cx="4076700" cy="4095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1AE26C-88D6-BA52-A296-2EA4372F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720" y="2762250"/>
            <a:ext cx="4076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624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A25C8F9-7C3E-F790-70FB-64C86B3CD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20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F54948-3A97-4172-E109-6FEF09E33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4234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DE86C77-D2FA-24EE-F6BA-372BAACB48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65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5D13742-7FC8-D914-8D72-5A1AD205D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25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0AEB22D-AE91-1A13-8BC6-9763335DB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39458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70EFB5C-3F8D-74E2-25E6-1B49447BF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6632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A789917-7567-B0A2-B310-256646863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40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359A8BA-03F2-E08A-DD28-9EDA1701D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626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DE784B-6787-94EC-4D7E-B9B89C1E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823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B41A3DA-5F84-C82F-0A43-F603DA13C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346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EEB817A-8579-55E5-1FB3-1B24AC8A2A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68" y="107398"/>
            <a:ext cx="4095750" cy="410527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4A75DB2-08DF-9153-9D60-29AA82334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2725" y="1940962"/>
            <a:ext cx="4076700" cy="4095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1B96C37-1D82-4972-9C22-02DA8BE4F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8150" y="2695575"/>
            <a:ext cx="41338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012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A37C5BA-0262-6A27-A563-9F416B5BA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5404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557B656-76A8-13BE-0ED0-D8C376A1D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4581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FF070A-4057-C0B5-3357-7C3116B4D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650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C19A737-CC90-542A-7CDA-C70C9228E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94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26EA5D4-40A5-171A-D7EF-C8BCF7838D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0434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0D64425-82A8-A336-8A37-15438FFD6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4847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48596E-E2D6-1D98-0EE8-D3B7231F1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051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AD3FDA6-71EF-CBA8-DAA9-D6F280E02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331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42EF3E1-44E0-D3EA-252D-B2E6A17A2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9285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7A25D21-6C5C-F390-5856-B1BBDE582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68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5E3942-7611-8B3A-6534-BA93B2E2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327"/>
            <a:ext cx="4105275" cy="4124325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61AFAAE-D037-24EF-1C29-FED0F8B0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366" y="1650935"/>
            <a:ext cx="4152900" cy="41719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A7F641A-A98A-8BD5-8F24-270AEA617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5924" y="2686050"/>
            <a:ext cx="41338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836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5BAF51-9537-8642-9BF5-C7FDE706A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002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E5B949A-C837-DD4B-8E15-33F91092A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032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C6A100-58D3-2F93-0FBC-E91167227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89396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56EC2F1-D9FE-9191-C3C1-D979082ED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78844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E4A8B73-1FBE-495B-6B23-DBEA5AE6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4468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285AB8-2007-336E-7636-659BE31B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9512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DE53562-73D1-0EBD-24CD-969F50427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416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88E4902-50F6-6064-364F-591B1A5ED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1567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3195A6D-F829-6DBA-3B96-BA6A6DC18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015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2BC1777-31FC-A196-936A-6FC0747D01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02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471EC1B-E4FE-7795-283E-10EA210CE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272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7D12087-F367-7AB7-422E-C673362F8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66734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4</Words>
  <Application>Microsoft Office PowerPoint</Application>
  <PresentationFormat>Panorámica</PresentationFormat>
  <Paragraphs>2</Paragraphs>
  <Slides>79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mario.fribla@gmail.com</dc:creator>
  <cp:lastModifiedBy>mario.fribla@gmail.com</cp:lastModifiedBy>
  <cp:revision>92</cp:revision>
  <dcterms:created xsi:type="dcterms:W3CDTF">2023-08-07T15:46:28Z</dcterms:created>
  <dcterms:modified xsi:type="dcterms:W3CDTF">2023-08-09T01:06:31Z</dcterms:modified>
</cp:coreProperties>
</file>